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2011-09-21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2011-09-21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2011-09-21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2011-09-21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2011-09-21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3plus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POSTULATY </a:t>
            </a:r>
            <a:r>
              <a:rPr lang="en-US" dirty="0" smtClean="0"/>
              <a:t>ZWIĄZKU DUŻYCH RODZIN „TRZY PLUS” W ZAKRESIE POLITYKI RODZINNEJ PAŃSTWA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Warszawa, 26 września 2011 r.</a:t>
            </a:r>
            <a:endParaRPr lang="pl-P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14290"/>
            <a:ext cx="1747837" cy="2017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Związek</a:t>
            </a:r>
            <a:r>
              <a:rPr lang="en-US" dirty="0" smtClean="0"/>
              <a:t> </a:t>
            </a:r>
            <a:r>
              <a:rPr lang="en-US" dirty="0" err="1" smtClean="0"/>
              <a:t>Dużych</a:t>
            </a:r>
            <a:r>
              <a:rPr lang="en-US" dirty="0" smtClean="0"/>
              <a:t> </a:t>
            </a:r>
            <a:r>
              <a:rPr lang="en-US" dirty="0" err="1" smtClean="0"/>
              <a:t>Rodzin</a:t>
            </a:r>
            <a:r>
              <a:rPr lang="en-US" dirty="0" smtClean="0"/>
              <a:t> „</a:t>
            </a:r>
            <a:r>
              <a:rPr lang="en-US" dirty="0" err="1" smtClean="0"/>
              <a:t>Trzy</a:t>
            </a:r>
            <a:r>
              <a:rPr lang="en-US" dirty="0" smtClean="0"/>
              <a:t> Plus” </a:t>
            </a:r>
            <a:r>
              <a:rPr lang="en-US" dirty="0" err="1" smtClean="0"/>
              <a:t>stwierdza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err="1" smtClean="0"/>
              <a:t>Z</a:t>
            </a:r>
            <a:r>
              <a:rPr lang="en-US" dirty="0" err="1" smtClean="0"/>
              <a:t>awarte</a:t>
            </a:r>
            <a:r>
              <a:rPr lang="en-US" dirty="0" smtClean="0"/>
              <a:t> w art. 71 </a:t>
            </a:r>
            <a:r>
              <a:rPr lang="en-US" dirty="0" err="1" smtClean="0"/>
              <a:t>Konstytucji</a:t>
            </a:r>
            <a:r>
              <a:rPr lang="en-US" dirty="0" smtClean="0"/>
              <a:t> </a:t>
            </a:r>
            <a:r>
              <a:rPr lang="en-US" dirty="0" err="1" smtClean="0"/>
              <a:t>Rzeczypospolitej</a:t>
            </a:r>
            <a:r>
              <a:rPr lang="en-US" dirty="0" smtClean="0"/>
              <a:t> </a:t>
            </a:r>
            <a:r>
              <a:rPr lang="en-US" dirty="0" err="1" smtClean="0"/>
              <a:t>zobowiązanie</a:t>
            </a:r>
            <a:r>
              <a:rPr lang="en-US" dirty="0" smtClean="0"/>
              <a:t> </a:t>
            </a:r>
            <a:r>
              <a:rPr lang="en-US" dirty="0" err="1" smtClean="0"/>
              <a:t>państwa</a:t>
            </a:r>
            <a:r>
              <a:rPr lang="en-US" dirty="0" smtClean="0"/>
              <a:t> do </a:t>
            </a:r>
            <a:r>
              <a:rPr lang="en-US" dirty="0" err="1" smtClean="0"/>
              <a:t>uwzględniania</a:t>
            </a:r>
            <a:r>
              <a:rPr lang="en-US" dirty="0" smtClean="0"/>
              <a:t> dobra </a:t>
            </a:r>
            <a:r>
              <a:rPr lang="en-US" dirty="0" err="1" smtClean="0"/>
              <a:t>rodziny</a:t>
            </a:r>
            <a:r>
              <a:rPr lang="en-US" dirty="0" smtClean="0"/>
              <a:t> i </a:t>
            </a:r>
            <a:r>
              <a:rPr lang="en-US" dirty="0" err="1" smtClean="0"/>
              <a:t>udzielania</a:t>
            </a:r>
            <a:r>
              <a:rPr lang="en-US" dirty="0" smtClean="0"/>
              <a:t> </a:t>
            </a:r>
            <a:r>
              <a:rPr lang="en-US" dirty="0" err="1" smtClean="0"/>
              <a:t>szczególnej</a:t>
            </a:r>
            <a:r>
              <a:rPr lang="en-US" dirty="0" smtClean="0"/>
              <a:t> </a:t>
            </a:r>
            <a:r>
              <a:rPr lang="en-US" dirty="0" err="1" smtClean="0"/>
              <a:t>pomocy</a:t>
            </a:r>
            <a:r>
              <a:rPr lang="en-US" dirty="0" smtClean="0"/>
              <a:t> </a:t>
            </a:r>
            <a:r>
              <a:rPr lang="en-US" dirty="0" err="1" smtClean="0"/>
              <a:t>rodzinom</a:t>
            </a:r>
            <a:r>
              <a:rPr lang="en-US" dirty="0" smtClean="0"/>
              <a:t> </a:t>
            </a:r>
            <a:r>
              <a:rPr lang="en-US" dirty="0" err="1" smtClean="0"/>
              <a:t>wielodzietnym</a:t>
            </a:r>
            <a:r>
              <a:rPr lang="en-US" dirty="0" smtClean="0"/>
              <a:t> </a:t>
            </a:r>
            <a:r>
              <a:rPr lang="en-US" dirty="0" err="1" smtClean="0"/>
              <a:t>realizowane</a:t>
            </a:r>
            <a:r>
              <a:rPr lang="en-US" dirty="0" smtClean="0"/>
              <a:t> jest w </a:t>
            </a:r>
            <a:r>
              <a:rPr lang="en-US" dirty="0" err="1" smtClean="0"/>
              <a:t>sposób</a:t>
            </a:r>
            <a:r>
              <a:rPr lang="en-US" dirty="0" smtClean="0"/>
              <a:t> </a:t>
            </a:r>
            <a:r>
              <a:rPr lang="en-US" dirty="0" err="1" smtClean="0"/>
              <a:t>dalece</a:t>
            </a:r>
            <a:r>
              <a:rPr lang="en-US" dirty="0" smtClean="0"/>
              <a:t> </a:t>
            </a:r>
            <a:r>
              <a:rPr lang="en-US" dirty="0" err="1" smtClean="0"/>
              <a:t>niedoskonały</a:t>
            </a:r>
            <a:r>
              <a:rPr lang="en-US" dirty="0" smtClean="0"/>
              <a:t>.</a:t>
            </a:r>
            <a:endParaRPr lang="pl-PL" dirty="0" smtClean="0"/>
          </a:p>
          <a:p>
            <a:r>
              <a:rPr lang="en-US" dirty="0" smtClean="0"/>
              <a:t>Nie </a:t>
            </a:r>
            <a:r>
              <a:rPr lang="en-US" dirty="0" err="1" smtClean="0"/>
              <a:t>zachęca</a:t>
            </a:r>
            <a:r>
              <a:rPr lang="en-US" dirty="0" smtClean="0"/>
              <a:t> to </a:t>
            </a:r>
            <a:r>
              <a:rPr lang="en-US" dirty="0" err="1" smtClean="0"/>
              <a:t>młodych</a:t>
            </a:r>
            <a:r>
              <a:rPr lang="en-US" dirty="0" smtClean="0"/>
              <a:t> </a:t>
            </a:r>
            <a:r>
              <a:rPr lang="en-US" dirty="0" err="1" smtClean="0"/>
              <a:t>Polaków</a:t>
            </a:r>
            <a:r>
              <a:rPr lang="en-US" dirty="0" smtClean="0"/>
              <a:t> do </a:t>
            </a:r>
            <a:r>
              <a:rPr lang="en-US" dirty="0" err="1" smtClean="0"/>
              <a:t>tego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</a:t>
            </a:r>
            <a:r>
              <a:rPr lang="en-US" dirty="0" err="1" smtClean="0"/>
              <a:t>mieć</a:t>
            </a:r>
            <a:r>
              <a:rPr lang="en-US" dirty="0" smtClean="0"/>
              <a:t> </a:t>
            </a:r>
            <a:r>
              <a:rPr lang="en-US" dirty="0" err="1" smtClean="0"/>
              <a:t>dzieci</a:t>
            </a:r>
            <a:r>
              <a:rPr lang="en-US" dirty="0" smtClean="0"/>
              <a:t>.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en-US" dirty="0" err="1" smtClean="0"/>
              <a:t>celu</a:t>
            </a:r>
            <a:r>
              <a:rPr lang="en-US" dirty="0" smtClean="0"/>
              <a:t> </a:t>
            </a:r>
            <a:r>
              <a:rPr lang="en-US" dirty="0" err="1" smtClean="0"/>
              <a:t>ochrony</a:t>
            </a:r>
            <a:r>
              <a:rPr lang="en-US" dirty="0" smtClean="0"/>
              <a:t> </a:t>
            </a:r>
            <a:r>
              <a:rPr lang="en-US" dirty="0" err="1" smtClean="0"/>
              <a:t>słusznych</a:t>
            </a:r>
            <a:r>
              <a:rPr lang="en-US" dirty="0" smtClean="0"/>
              <a:t> </a:t>
            </a:r>
            <a:r>
              <a:rPr lang="en-US" dirty="0" err="1" smtClean="0"/>
              <a:t>interesów</a:t>
            </a:r>
            <a:r>
              <a:rPr lang="en-US" dirty="0" smtClean="0"/>
              <a:t> </a:t>
            </a:r>
            <a:r>
              <a:rPr lang="en-US" dirty="0" err="1" smtClean="0"/>
              <a:t>rodzin</a:t>
            </a:r>
            <a:r>
              <a:rPr lang="en-US" dirty="0" smtClean="0"/>
              <a:t>, </a:t>
            </a:r>
            <a:r>
              <a:rPr lang="en-US" dirty="0" err="1" smtClean="0"/>
              <a:t>szczególnie</a:t>
            </a:r>
            <a:r>
              <a:rPr lang="en-US" dirty="0" smtClean="0"/>
              <a:t> </a:t>
            </a:r>
            <a:r>
              <a:rPr lang="en-US" dirty="0" err="1" smtClean="0"/>
              <a:t>tych</a:t>
            </a:r>
            <a:r>
              <a:rPr lang="en-US" dirty="0" smtClean="0"/>
              <a:t>, </a:t>
            </a:r>
            <a:r>
              <a:rPr lang="en-US" dirty="0" err="1" smtClean="0"/>
              <a:t>które</a:t>
            </a:r>
            <a:r>
              <a:rPr lang="en-US" dirty="0" smtClean="0"/>
              <a:t> </a:t>
            </a:r>
            <a:r>
              <a:rPr lang="en-US" dirty="0" err="1" smtClean="0"/>
              <a:t>wychowują</a:t>
            </a:r>
            <a:r>
              <a:rPr lang="en-US" dirty="0" smtClean="0"/>
              <a:t> </a:t>
            </a:r>
            <a:r>
              <a:rPr lang="en-US" dirty="0" err="1" smtClean="0"/>
              <a:t>większą</a:t>
            </a:r>
            <a:r>
              <a:rPr lang="en-US" dirty="0" smtClean="0"/>
              <a:t> </a:t>
            </a:r>
            <a:r>
              <a:rPr lang="en-US" dirty="0" err="1" smtClean="0"/>
              <a:t>liczbę</a:t>
            </a:r>
            <a:r>
              <a:rPr lang="en-US" dirty="0" smtClean="0"/>
              <a:t> </a:t>
            </a:r>
            <a:r>
              <a:rPr lang="en-US" dirty="0" err="1" smtClean="0"/>
              <a:t>dzieci</a:t>
            </a:r>
            <a:r>
              <a:rPr lang="en-US" dirty="0" smtClean="0"/>
              <a:t>, ale </a:t>
            </a:r>
            <a:r>
              <a:rPr lang="en-US" dirty="0" err="1" smtClean="0"/>
              <a:t>także</a:t>
            </a:r>
            <a:r>
              <a:rPr lang="en-US" dirty="0" smtClean="0"/>
              <a:t> w </a:t>
            </a:r>
            <a:r>
              <a:rPr lang="en-US" dirty="0" err="1" smtClean="0"/>
              <a:t>dobrze</a:t>
            </a:r>
            <a:r>
              <a:rPr lang="en-US" dirty="0" smtClean="0"/>
              <a:t> </a:t>
            </a:r>
            <a:r>
              <a:rPr lang="en-US" dirty="0" err="1" smtClean="0"/>
              <a:t>pojętym</a:t>
            </a:r>
            <a:r>
              <a:rPr lang="en-US" dirty="0" smtClean="0"/>
              <a:t> </a:t>
            </a:r>
            <a:r>
              <a:rPr lang="en-US" dirty="0" err="1" smtClean="0"/>
              <a:t>interesie</a:t>
            </a:r>
            <a:r>
              <a:rPr lang="en-US" dirty="0" smtClean="0"/>
              <a:t> </a:t>
            </a:r>
            <a:r>
              <a:rPr lang="en-US" dirty="0" err="1" smtClean="0"/>
              <a:t>Polski</a:t>
            </a:r>
            <a:r>
              <a:rPr lang="en-US" dirty="0" smtClean="0"/>
              <a:t>, </a:t>
            </a:r>
            <a:r>
              <a:rPr lang="en-US" dirty="0" err="1" smtClean="0"/>
              <a:t>niezbędne</a:t>
            </a:r>
            <a:r>
              <a:rPr lang="en-US" dirty="0" smtClean="0"/>
              <a:t> jest </a:t>
            </a:r>
            <a:r>
              <a:rPr lang="en-US" dirty="0" err="1" smtClean="0"/>
              <a:t>podjęcie</a:t>
            </a:r>
            <a:r>
              <a:rPr lang="en-US" dirty="0" smtClean="0"/>
              <a:t> </a:t>
            </a:r>
            <a:r>
              <a:rPr lang="en-US" dirty="0" err="1" smtClean="0"/>
              <a:t>przez</a:t>
            </a:r>
            <a:r>
              <a:rPr lang="en-US" dirty="0" smtClean="0"/>
              <a:t> </a:t>
            </a:r>
            <a:r>
              <a:rPr lang="en-US" dirty="0" err="1" smtClean="0"/>
              <a:t>państwo</a:t>
            </a:r>
            <a:r>
              <a:rPr lang="en-US" dirty="0" smtClean="0"/>
              <a:t>  </a:t>
            </a:r>
            <a:r>
              <a:rPr lang="en-US" dirty="0" err="1" smtClean="0"/>
              <a:t>zdecydowanych</a:t>
            </a:r>
            <a:r>
              <a:rPr lang="en-US" dirty="0" smtClean="0"/>
              <a:t> </a:t>
            </a:r>
            <a:r>
              <a:rPr lang="en-US" dirty="0" err="1" smtClean="0"/>
              <a:t>kroków</a:t>
            </a:r>
            <a:r>
              <a:rPr lang="en-US" dirty="0" smtClean="0"/>
              <a:t> w </a:t>
            </a:r>
            <a:r>
              <a:rPr lang="en-US" dirty="0" err="1" smtClean="0"/>
              <a:t>zakresie</a:t>
            </a:r>
            <a:r>
              <a:rPr lang="en-US" dirty="0" smtClean="0"/>
              <a:t> </a:t>
            </a:r>
            <a:r>
              <a:rPr lang="en-US" dirty="0" err="1" smtClean="0"/>
              <a:t>polityki</a:t>
            </a:r>
            <a:r>
              <a:rPr lang="en-US" dirty="0" smtClean="0"/>
              <a:t> </a:t>
            </a:r>
            <a:r>
              <a:rPr lang="en-US" dirty="0" err="1" smtClean="0"/>
              <a:t>rodzinnej</a:t>
            </a:r>
            <a:r>
              <a:rPr lang="en-US" dirty="0" smtClean="0"/>
              <a:t>.</a:t>
            </a:r>
            <a:endParaRPr lang="pl-P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710" y="5456074"/>
            <a:ext cx="1214414" cy="14019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>Związek - reprezentując rodziny wielodzietne - oczekuje: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pl-PL" dirty="0" smtClean="0"/>
              <a:t>1. Wprowadzenia mechanizmów przeciwdziałających wykluczeniu społecznemu dużych rodzin, w tym w szczególności:</a:t>
            </a:r>
          </a:p>
          <a:p>
            <a:pPr lvl="0"/>
            <a:r>
              <a:rPr lang="pl-PL" dirty="0" smtClean="0"/>
              <a:t>wprowadzenia Ogólnopolskiej Karty Dużej Rodziny (zniżkowe opłaty za korzystanie z państwowych i samorządowych środków komunikacji, placówek kultury, sportu i rekreacji);</a:t>
            </a:r>
          </a:p>
          <a:p>
            <a:pPr lvl="0"/>
            <a:r>
              <a:rPr lang="pl-PL" dirty="0" smtClean="0"/>
              <a:t>wsparcia lokalnych kart dużych rodzin;</a:t>
            </a:r>
          </a:p>
          <a:p>
            <a:endParaRPr lang="pl-P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6163" y="4643446"/>
            <a:ext cx="1747837" cy="2017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Związek - reprezentując rodziny wielodzietne - oczekuje: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pl-PL" dirty="0" smtClean="0"/>
              <a:t>2. Wprowadzenia zmian w systemie podatkowym prowadzących do sprawiedliwego obciążenia podatkowego dużych rodzin, w tym w szczególności:</a:t>
            </a:r>
          </a:p>
          <a:p>
            <a:pPr lvl="0"/>
            <a:r>
              <a:rPr lang="pl-PL" dirty="0" smtClean="0"/>
              <a:t>utrzymania i rozwinięcia odliczeń podatkowych dla rodzin z dziećmi w podatku dochodowym od osób fizycznych (np. poprzez zwiększenie ulgi na dzieci lub </a:t>
            </a:r>
            <a:r>
              <a:rPr lang="pl-PL" dirty="0" err="1" smtClean="0"/>
              <a:t>jej</a:t>
            </a:r>
            <a:r>
              <a:rPr lang="pl-PL" dirty="0" smtClean="0"/>
              <a:t> uzupełnienie o system kwoty wolnej od podatku na każdego członka rodziny, wspólne rozliczanie się z dziećmi lub tzw. ujemny podatek dla rodzin o niskich dochodach) , tak aby w budżetach domowych pozostawała nieopodatkowana kwota równa co najmniej minimum socjalnemu na każdego członka rodziny;</a:t>
            </a:r>
          </a:p>
          <a:p>
            <a:pPr lvl="0"/>
            <a:r>
              <a:rPr lang="pl-PL" dirty="0" smtClean="0"/>
              <a:t>mechanizmu rekompensującego rodzinom wielodzietnym ponadprzeciętne obciążenie podatkami pośrednimi i opłatami w związku z ich większymi potrzebami konsumpcyjnymi np. poprzez ryczałtowy zwrot VAT, akcyzy i ceł od określonego koszyka towarów i usług na członka rodziny;</a:t>
            </a:r>
          </a:p>
          <a:p>
            <a:endParaRPr lang="pl-P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7660" y="5857892"/>
            <a:ext cx="866340" cy="1000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Związek - reprezentując rodziny wielodzietne - oczekuje: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pl-PL" dirty="0" smtClean="0"/>
              <a:t>3. Wprowadzenia zmian w systemie emerytalnym usuwających upośledzenie rodziców wychowujących dzieci, w tym:</a:t>
            </a:r>
          </a:p>
          <a:p>
            <a:pPr lvl="0"/>
            <a:r>
              <a:rPr lang="pl-PL" dirty="0" smtClean="0"/>
              <a:t>uznania pracy rodziców rezygnujących z aktywności zawodowej na rzecz opieki nad dziećmi za równowartościową pracy etatowej;</a:t>
            </a:r>
          </a:p>
          <a:p>
            <a:pPr lvl="0"/>
            <a:r>
              <a:rPr lang="pl-PL" dirty="0" smtClean="0"/>
              <a:t>objęcie ubezpieczeniem emerytalnym (opłacanie składki) rodzica sprawującego opiekę nad dziećmi w domu, niezależnie od tego, czy był wcześniej zatrudniony;</a:t>
            </a:r>
          </a:p>
          <a:p>
            <a:pPr lvl="0"/>
            <a:r>
              <a:rPr lang="pl-PL" dirty="0" smtClean="0"/>
              <a:t>uzależnienie wysokości świadczenia emerytalnego rodzica opiekującego się dziećmi i niepracującego zawodowo od liczby dzieci;</a:t>
            </a:r>
          </a:p>
          <a:p>
            <a:endParaRPr lang="pl-P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2596" y="5286388"/>
            <a:ext cx="1361404" cy="15716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Związek - reprezentując rodziny wielodzietne - oczekuje: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pl-PL" dirty="0" smtClean="0"/>
              <a:t>4. Wprowadzenia innych instrumentów ochrony rodzicielstwa, w tym:</a:t>
            </a:r>
          </a:p>
          <a:p>
            <a:pPr lvl="0"/>
            <a:r>
              <a:rPr lang="pl-PL" dirty="0" smtClean="0"/>
              <a:t>wydłużenia urlopu macierzyńskiego i płatnego urlopu wychowawczego, urealnienie świadczeń należnych w tych okresach oraz uniezależnienie tych świadczeń od wcześniejszego zatrudnienia (np. uczennice, studentki);</a:t>
            </a:r>
          </a:p>
          <a:p>
            <a:pPr lvl="0"/>
            <a:r>
              <a:rPr lang="pl-PL" dirty="0" smtClean="0"/>
              <a:t>wprowadzenia bonu wychowawczego dla rodzin wychowujących dzieci (przyznanie rodzicom prawa do wyboru „żłobek/przedszkole czy pozostanie z dzieckiem w domu” według zasady „pieniądze idą za dzieckiem”);</a:t>
            </a:r>
          </a:p>
          <a:p>
            <a:endParaRPr lang="pl-P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62" y="5621011"/>
            <a:ext cx="1071538" cy="123698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Związek - reprezentując rodziny wielodzietne - oczekuje: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pl-PL" dirty="0" smtClean="0"/>
              <a:t>5. Urealnienia systemu pomocy socjalnej państwa dla rodzin niezamożnych, w tym:</a:t>
            </a:r>
          </a:p>
          <a:p>
            <a:pPr lvl="0"/>
            <a:r>
              <a:rPr lang="pl-PL" dirty="0" smtClean="0"/>
              <a:t>podniesienia progów dochodowych uprawniających do otrzymania świadczeń z zakresu pomocy socjalnej;</a:t>
            </a:r>
          </a:p>
          <a:p>
            <a:pPr lvl="0"/>
            <a:r>
              <a:rPr lang="pl-PL" dirty="0" smtClean="0"/>
              <a:t>wsparcia finansowego dla zaspokojenia potrzeb mieszkaniowych rodzin wychowujących dzieci (tanie kredyty gwarantowane przez państwo);</a:t>
            </a:r>
          </a:p>
          <a:p>
            <a:endParaRPr lang="pl-P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6163" y="4714884"/>
            <a:ext cx="1747837" cy="2017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Związek - reprezentując rodziny wielodzietne - oczekuje: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pl-PL" dirty="0" smtClean="0"/>
              <a:t>6. Nałożenia na projektodawców aktów normatywnych obowiązku opracowania oceny skutków tych regulacji poprzez przedstawianie wyników analizy ich wpływu na sytuację rodzin.</a:t>
            </a:r>
          </a:p>
          <a:p>
            <a:endParaRPr lang="pl-P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500570"/>
            <a:ext cx="1747837" cy="2017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hlinkClick r:id="rId2"/>
              </a:rPr>
              <a:t>www.3plus.pl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email: biuro@3plus.pl</a:t>
            </a:r>
            <a:endParaRPr lang="pl-PL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571611"/>
            <a:ext cx="4572032" cy="5268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512</Words>
  <PresentationFormat>Pokaz na ekranie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 POSTULATY ZWIĄZKU DUŻYCH RODZIN „TRZY PLUS” W ZAKRESIE POLITYKI RODZINNEJ PAŃSTWA</vt:lpstr>
      <vt:lpstr>Związek Dużych Rodzin „Trzy Plus” stwierdza:</vt:lpstr>
      <vt:lpstr>  Związek - reprezentując rodziny wielodzietne - oczekuje:  </vt:lpstr>
      <vt:lpstr>Związek - reprezentując rodziny wielodzietne - oczekuje:</vt:lpstr>
      <vt:lpstr>Związek - reprezentując rodziny wielodzietne - oczekuje:</vt:lpstr>
      <vt:lpstr>Związek - reprezentując rodziny wielodzietne - oczekuje:</vt:lpstr>
      <vt:lpstr>Związek - reprezentując rodziny wielodzietne - oczekuje:</vt:lpstr>
      <vt:lpstr>Związek - reprezentując rodziny wielodzietne - oczekuje:</vt:lpstr>
      <vt:lpstr>www.3plus.pl email: biuro@3plus.pl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POSTULATY ZWIĄZKU DUŻYCH RODZIN „TRZY PLUS” W ZAKRESIE POLITYKI RODZINNEJ PAŃSTWA</dc:title>
  <cp:lastModifiedBy>kradziwill</cp:lastModifiedBy>
  <cp:revision>2</cp:revision>
  <dcterms:modified xsi:type="dcterms:W3CDTF">2011-09-21T12:01:11Z</dcterms:modified>
</cp:coreProperties>
</file>